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73" r:id="rId7"/>
    <p:sldId id="284" r:id="rId8"/>
    <p:sldId id="277" r:id="rId9"/>
    <p:sldId id="279" r:id="rId10"/>
    <p:sldId id="280" r:id="rId11"/>
    <p:sldId id="281" r:id="rId12"/>
    <p:sldId id="285" r:id="rId13"/>
    <p:sldId id="282" r:id="rId14"/>
    <p:sldId id="286" r:id="rId15"/>
    <p:sldId id="283" r:id="rId16"/>
    <p:sldId id="287" r:id="rId17"/>
    <p:sldId id="288" r:id="rId18"/>
    <p:sldId id="266" r:id="rId19"/>
    <p:sldId id="269" r:id="rId20"/>
    <p:sldId id="265" r:id="rId21"/>
    <p:sldId id="270" r:id="rId22"/>
    <p:sldId id="271" r:id="rId23"/>
    <p:sldId id="272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515" autoAdjust="0"/>
    <p:restoredTop sz="86355" autoAdjust="0"/>
  </p:normalViewPr>
  <p:slideViewPr>
    <p:cSldViewPr snapToGrid="0">
      <p:cViewPr varScale="1">
        <p:scale>
          <a:sx n="63" d="100"/>
          <a:sy n="63" d="100"/>
        </p:scale>
        <p:origin x="-792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kentico.com/k9/e-commerce-features/managing-your-store/customers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kentico.com/k9/e-commerce-features/managing-your-store/produc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r="-4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B050"/>
                </a:solidFill>
                <a:latin typeface="Imprint MT Shadow" panose="04020605060303030202" pitchFamily="82" charset="0"/>
              </a:rPr>
              <a:t>E-CHECKOUT</a:t>
            </a:r>
            <a:endParaRPr lang="en-IN" b="1" dirty="0">
              <a:solidFill>
                <a:srgbClr val="00B050"/>
              </a:solidFill>
              <a:latin typeface="Imprint MT Shadow" panose="040206050603030302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6"/>
            <a:ext cx="6815669" cy="1719075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chemeClr val="accent2">
                    <a:lumMod val="75000"/>
                  </a:schemeClr>
                </a:solidFill>
              </a:rPr>
              <a:t>(For e-Shawl &amp; e-Carpet Designers)</a:t>
            </a:r>
          </a:p>
          <a:p>
            <a:pPr algn="l"/>
            <a:endParaRPr lang="en-IN" sz="1100" b="1" dirty="0" smtClean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671" y="4003436"/>
            <a:ext cx="866915" cy="333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396" y="3998749"/>
            <a:ext cx="1040152" cy="335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397" y="4334255"/>
            <a:ext cx="1369938" cy="3197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37120" y="4465320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Manoj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Sisodia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4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63541"/>
          </a:xfrm>
        </p:spPr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Update &amp; Delete Product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7229" y="1745673"/>
            <a:ext cx="9457541" cy="43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21162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Upload Product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2" y="1846729"/>
            <a:ext cx="9601196" cy="42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515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 Staff view</a:t>
            </a:r>
            <a:endParaRPr lang="en-IN" b="1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Staff can </a:t>
            </a:r>
            <a:r>
              <a:rPr lang="en-IN" dirty="0" smtClean="0"/>
              <a:t>view his </a:t>
            </a:r>
            <a:r>
              <a:rPr lang="en-IN" dirty="0"/>
              <a:t>profile</a:t>
            </a:r>
          </a:p>
          <a:p>
            <a:r>
              <a:rPr lang="en-IN" dirty="0"/>
              <a:t>Change password</a:t>
            </a:r>
          </a:p>
          <a:p>
            <a:r>
              <a:rPr lang="en-IN" dirty="0"/>
              <a:t>Check the </a:t>
            </a:r>
            <a:r>
              <a:rPr lang="en-IN" dirty="0" smtClean="0"/>
              <a:t>products.</a:t>
            </a:r>
          </a:p>
          <a:p>
            <a:r>
              <a:rPr lang="en-IN" dirty="0" smtClean="0"/>
              <a:t>Solve problems of customers related to products.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015" y="790690"/>
            <a:ext cx="1634203" cy="163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51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74950"/>
          </a:xfrm>
        </p:spPr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Staff Frame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2807" y="1757083"/>
            <a:ext cx="9426385" cy="44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86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 Customer view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Browse</a:t>
            </a:r>
          </a:p>
          <a:p>
            <a:r>
              <a:rPr lang="en-IN" dirty="0" smtClean="0"/>
              <a:t>Search products </a:t>
            </a:r>
            <a:endParaRPr lang="en-IN" dirty="0"/>
          </a:p>
          <a:p>
            <a:r>
              <a:rPr lang="en-IN" dirty="0"/>
              <a:t>Add on the </a:t>
            </a:r>
            <a:r>
              <a:rPr lang="en-IN" dirty="0" smtClean="0"/>
              <a:t>cart</a:t>
            </a:r>
          </a:p>
          <a:p>
            <a:r>
              <a:rPr lang="en-IN" dirty="0" smtClean="0"/>
              <a:t>Give review to products</a:t>
            </a:r>
          </a:p>
          <a:p>
            <a:r>
              <a:rPr lang="en-IN" dirty="0" smtClean="0"/>
              <a:t>Read reviews </a:t>
            </a:r>
            <a:endParaRPr lang="en-IN" dirty="0"/>
          </a:p>
          <a:p>
            <a:r>
              <a:rPr lang="en-IN" dirty="0"/>
              <a:t>Delete from the </a:t>
            </a:r>
            <a:r>
              <a:rPr lang="en-IN" dirty="0" smtClean="0"/>
              <a:t>cart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687" y="711199"/>
            <a:ext cx="1702977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826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46668"/>
          </a:xfrm>
        </p:spPr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Customer Frame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4878" y="1972235"/>
            <a:ext cx="9462244" cy="420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95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5672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Checkout Page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9056" y="1843791"/>
            <a:ext cx="9363230" cy="41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108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71717"/>
          </a:xfrm>
        </p:spPr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Checkout Page Continued..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036" y="1753849"/>
            <a:ext cx="9293902" cy="43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358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56727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Class Diagram</a:t>
            </a:r>
            <a:endParaRPr lang="en-IN" b="1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6464" y="1948721"/>
            <a:ext cx="9470134" cy="4137286"/>
          </a:xfrm>
        </p:spPr>
      </p:pic>
    </p:spTree>
    <p:extLst>
      <p:ext uri="{BB962C8B-B14F-4D97-AF65-F5344CB8AC3E}">
        <p14:creationId xmlns:p14="http://schemas.microsoft.com/office/powerpoint/2010/main" xmlns="" val="165808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01698"/>
          </a:xfrm>
        </p:spPr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Use Case Diagram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4944" y="1783831"/>
            <a:ext cx="10201654" cy="43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83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Contents</a:t>
            </a:r>
            <a:endParaRPr lang="en-IN" b="1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600" dirty="0" smtClean="0">
                <a:latin typeface="Berlin Sans FB Demi" panose="020E0802020502020306" pitchFamily="34" charset="0"/>
              </a:rPr>
              <a:t>What is e-Checkout ?                               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 smtClean="0">
                <a:latin typeface="Berlin Sans FB Demi" panose="020E0802020502020306" pitchFamily="34" charset="0"/>
              </a:rPr>
              <a:t>Registration Frame</a:t>
            </a:r>
            <a:endParaRPr lang="en-IN" sz="2600" dirty="0">
              <a:latin typeface="Berlin Sans FB Demi" panose="020E0802020502020306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600" dirty="0" smtClean="0">
                <a:latin typeface="Berlin Sans FB Demi" panose="020E0802020502020306" pitchFamily="34" charset="0"/>
              </a:rPr>
              <a:t>Login Frame</a:t>
            </a:r>
            <a:endParaRPr lang="en-IN" sz="2600" dirty="0">
              <a:latin typeface="Berlin Sans FB Demi" panose="020E0802020502020306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600" dirty="0" smtClean="0">
                <a:latin typeface="Berlin Sans FB Demi" panose="020E0802020502020306" pitchFamily="34" charset="0"/>
              </a:rPr>
              <a:t>Views</a:t>
            </a:r>
            <a:endParaRPr lang="en-IN" sz="2600" dirty="0">
              <a:latin typeface="Berlin Sans FB Demi" panose="020E0802020502020306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600" dirty="0" smtClean="0">
                <a:latin typeface="Berlin Sans FB Demi" panose="020E0802020502020306" pitchFamily="34" charset="0"/>
              </a:rPr>
              <a:t>Class Diagram</a:t>
            </a:r>
            <a:endParaRPr lang="en-IN" sz="2600" dirty="0">
              <a:latin typeface="Berlin Sans FB Demi" panose="020E0802020502020306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600" dirty="0" smtClean="0">
                <a:latin typeface="Berlin Sans FB Demi" panose="020E0802020502020306" pitchFamily="34" charset="0"/>
              </a:rPr>
              <a:t>Use Case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 smtClean="0">
                <a:latin typeface="Berlin Sans FB Demi" panose="020E0802020502020306" pitchFamily="34" charset="0"/>
              </a:rPr>
              <a:t>Technical Platforms Used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 smtClean="0">
                <a:latin typeface="Berlin Sans FB Demi" panose="020E0802020502020306" pitchFamily="34" charset="0"/>
              </a:rPr>
              <a:t>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 smtClean="0">
                <a:latin typeface="Berlin Sans FB Demi" panose="020E0802020502020306" pitchFamily="34" charset="0"/>
              </a:rPr>
              <a:t>Summary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 smtClean="0">
                <a:latin typeface="Berlin Sans FB Demi" panose="020E0802020502020306" pitchFamily="34" charset="0"/>
              </a:rPr>
              <a:t>Conclusion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8295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" r="-3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Technical Platforms Used</a:t>
            </a:r>
            <a:endParaRPr lang="en-IN" b="1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1143" y="2975018"/>
            <a:ext cx="8142570" cy="26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017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8000" r="-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Limitations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No bargaining advantage.</a:t>
            </a:r>
          </a:p>
          <a:p>
            <a:r>
              <a:rPr lang="en-IN" dirty="0" smtClean="0"/>
              <a:t>Not able to touch or try on.</a:t>
            </a:r>
          </a:p>
          <a:p>
            <a:r>
              <a:rPr lang="en-IN" dirty="0" smtClean="0"/>
              <a:t>Data loss may occur.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00566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</a:blip>
          <a:srcRect/>
          <a:stretch>
            <a:fillRect l="-4000" t="-8000" r="-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Summary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This project deals with developing an </a:t>
            </a:r>
            <a:r>
              <a:rPr lang="en-IN" dirty="0" smtClean="0"/>
              <a:t>application for </a:t>
            </a:r>
            <a:r>
              <a:rPr lang="en-IN" dirty="0"/>
              <a:t>e-shawl &amp; e-carpet Sale. It provides the user with a </a:t>
            </a:r>
            <a:r>
              <a:rPr lang="en-IN" dirty="0" smtClean="0"/>
              <a:t>catalogue </a:t>
            </a:r>
            <a:r>
              <a:rPr lang="en-IN" dirty="0"/>
              <a:t>of different shawl &amp; carpets available for </a:t>
            </a:r>
            <a:r>
              <a:rPr lang="en-IN" dirty="0" smtClean="0"/>
              <a:t>add to the cart. The </a:t>
            </a:r>
            <a:r>
              <a:rPr lang="en-IN" dirty="0"/>
              <a:t>system is implemented using a 3-tier approach. This is a project with the objective to develop a basic </a:t>
            </a:r>
            <a:r>
              <a:rPr lang="en-IN" dirty="0" smtClean="0"/>
              <a:t>application </a:t>
            </a:r>
            <a:r>
              <a:rPr lang="en-IN" dirty="0"/>
              <a:t>where a consumer is provided with a shopping </a:t>
            </a:r>
            <a:r>
              <a:rPr lang="en-IN" dirty="0" smtClean="0"/>
              <a:t>cart.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9002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8000" r="-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Conclusion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From this </a:t>
            </a:r>
            <a:r>
              <a:rPr lang="en-IN" dirty="0" smtClean="0"/>
              <a:t>E-CHECKOUT </a:t>
            </a:r>
            <a:r>
              <a:rPr lang="en-IN" dirty="0"/>
              <a:t>project we conclude that it was a lovely experience working with each other. We have gained concepts which we were un aware </a:t>
            </a:r>
            <a:r>
              <a:rPr lang="en-IN" dirty="0" smtClean="0"/>
              <a:t>of.</a:t>
            </a:r>
            <a:endParaRPr lang="en-US" dirty="0" smtClean="0">
              <a:solidFill>
                <a:schemeClr val="bg1"/>
              </a:solidFill>
            </a:endParaRPr>
          </a:p>
          <a:p>
            <a:pPr algn="just"/>
            <a:r>
              <a:rPr lang="en-IN" dirty="0"/>
              <a:t>We </a:t>
            </a:r>
            <a:r>
              <a:rPr lang="en-IN" dirty="0" smtClean="0"/>
              <a:t>team13 </a:t>
            </a:r>
            <a:r>
              <a:rPr lang="en-IN" dirty="0"/>
              <a:t>want to thank our trainer </a:t>
            </a:r>
            <a:r>
              <a:rPr lang="en-IN" dirty="0" smtClean="0"/>
              <a:t>“</a:t>
            </a:r>
            <a:r>
              <a:rPr lang="en-IN" dirty="0" err="1" smtClean="0"/>
              <a:t>Debashish</a:t>
            </a:r>
            <a:r>
              <a:rPr lang="en-IN" dirty="0" smtClean="0"/>
              <a:t> </a:t>
            </a:r>
            <a:r>
              <a:rPr lang="en-IN" dirty="0" err="1" smtClean="0"/>
              <a:t>Barua</a:t>
            </a:r>
            <a:r>
              <a:rPr lang="en-IN" dirty="0" smtClean="0"/>
              <a:t>” </a:t>
            </a:r>
            <a:r>
              <a:rPr lang="en-IN" dirty="0"/>
              <a:t>for giving us an opportunity to work on this project ,and guiding us in all circumstances as well as providing us the knowledge </a:t>
            </a:r>
            <a:r>
              <a:rPr lang="en-IN" dirty="0" smtClean="0"/>
              <a:t>which </a:t>
            </a:r>
            <a:r>
              <a:rPr lang="en-IN" dirty="0"/>
              <a:t>will be helpful in our future </a:t>
            </a:r>
            <a:r>
              <a:rPr lang="en-IN" dirty="0" smtClean="0"/>
              <a:t>carrier</a:t>
            </a:r>
            <a:r>
              <a:rPr lang="en-IN" dirty="0"/>
              <a:t>.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xmlns="" val="7704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10000" r="-5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28913"/>
            <a:ext cx="9601196" cy="130386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1670" y="591671"/>
            <a:ext cx="11008659" cy="5665694"/>
          </a:xfrm>
        </p:spPr>
      </p:pic>
    </p:spTree>
    <p:extLst>
      <p:ext uri="{BB962C8B-B14F-4D97-AF65-F5344CB8AC3E}">
        <p14:creationId xmlns:p14="http://schemas.microsoft.com/office/powerpoint/2010/main" xmlns="" val="227021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What is e-Checkout ?</a:t>
            </a:r>
            <a:endParaRPr lang="en-IN" b="1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solidFill>
                  <a:schemeClr val="tx1"/>
                </a:solidFill>
              </a:rPr>
              <a:t>Checkout process represents a fully customizable mechanism that the </a:t>
            </a:r>
            <a:r>
              <a:rPr lang="en-IN" dirty="0">
                <a:solidFill>
                  <a:schemeClr val="tx1"/>
                </a:solidFill>
                <a:hlinkClick r:id="rId3"/>
              </a:rPr>
              <a:t>customers</a:t>
            </a:r>
            <a:r>
              <a:rPr lang="en-IN" dirty="0">
                <a:solidFill>
                  <a:schemeClr val="tx1"/>
                </a:solidFill>
              </a:rPr>
              <a:t> need to go through to purchase </a:t>
            </a:r>
            <a:r>
              <a:rPr lang="en-IN" dirty="0">
                <a:solidFill>
                  <a:schemeClr val="tx1"/>
                </a:solidFill>
                <a:hlinkClick r:id="rId4"/>
              </a:rPr>
              <a:t>products</a:t>
            </a:r>
            <a:r>
              <a:rPr lang="en-IN" dirty="0">
                <a:solidFill>
                  <a:schemeClr val="tx1"/>
                </a:solidFill>
              </a:rPr>
              <a:t> offered in </a:t>
            </a:r>
            <a:r>
              <a:rPr lang="en-IN" smtClean="0">
                <a:solidFill>
                  <a:schemeClr val="tx1"/>
                </a:solidFill>
              </a:rPr>
              <a:t>an online store</a:t>
            </a:r>
            <a:r>
              <a:rPr lang="en-IN" dirty="0">
                <a:solidFill>
                  <a:schemeClr val="tx1"/>
                </a:solidFill>
              </a:rPr>
              <a:t>. </a:t>
            </a:r>
            <a:endParaRPr lang="en-IN" dirty="0" smtClean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he </a:t>
            </a:r>
            <a:r>
              <a:rPr lang="en-US" dirty="0">
                <a:solidFill>
                  <a:schemeClr val="tx1"/>
                </a:solidFill>
              </a:rPr>
              <a:t>checkout process is automatic and no direct involvement </a:t>
            </a:r>
            <a:r>
              <a:rPr lang="en-US" dirty="0" smtClean="0">
                <a:solidFill>
                  <a:schemeClr val="tx1"/>
                </a:solidFill>
              </a:rPr>
              <a:t>of a </a:t>
            </a:r>
            <a:r>
              <a:rPr lang="en-US" dirty="0">
                <a:solidFill>
                  <a:schemeClr val="tx1"/>
                </a:solidFill>
              </a:rPr>
              <a:t>staff is </a:t>
            </a:r>
            <a:r>
              <a:rPr lang="en-US" dirty="0" smtClean="0">
                <a:solidFill>
                  <a:schemeClr val="tx1"/>
                </a:solidFill>
              </a:rPr>
              <a:t>needed.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464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64597"/>
          </a:xfrm>
        </p:spPr>
        <p:txBody>
          <a:bodyPr/>
          <a:lstStyle/>
          <a:p>
            <a:r>
              <a:rPr lang="en-IN" b="1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Registration Frame</a:t>
            </a:r>
            <a:endParaRPr lang="en-IN" b="1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3842" y="1846729"/>
            <a:ext cx="9444315" cy="42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63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64597"/>
          </a:xfrm>
        </p:spPr>
        <p:txBody>
          <a:bodyPr/>
          <a:lstStyle/>
          <a:p>
            <a:r>
              <a:rPr lang="en-IN" b="1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Login Frame</a:t>
            </a:r>
            <a:endParaRPr lang="en-IN" b="1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0565" y="1990165"/>
            <a:ext cx="9430870" cy="41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447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Views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project views are divided into 3</a:t>
            </a:r>
            <a:r>
              <a:rPr lang="en-IN" dirty="0" smtClean="0"/>
              <a:t> parts:-</a:t>
            </a:r>
            <a:endParaRPr lang="en-IN" dirty="0"/>
          </a:p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    Admin </a:t>
            </a:r>
            <a:r>
              <a:rPr lang="en-IN" b="1" dirty="0">
                <a:solidFill>
                  <a:srgbClr val="FF0000"/>
                </a:solidFill>
              </a:rPr>
              <a:t>view </a:t>
            </a:r>
            <a:endParaRPr lang="en-I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    Staff view</a:t>
            </a: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   Customer view 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According to </a:t>
            </a:r>
            <a:r>
              <a:rPr lang="en-IN" dirty="0" smtClean="0"/>
              <a:t>Login </a:t>
            </a:r>
            <a:r>
              <a:rPr lang="en-IN" dirty="0"/>
              <a:t>credentials Application will </a:t>
            </a:r>
            <a:r>
              <a:rPr lang="en-IN" dirty="0" smtClean="0"/>
              <a:t>show  </a:t>
            </a:r>
            <a:r>
              <a:rPr lang="en-IN" dirty="0"/>
              <a:t>the  respective view that is for user or admin.</a:t>
            </a:r>
          </a:p>
        </p:txBody>
      </p:sp>
    </p:spTree>
    <p:extLst>
      <p:ext uri="{BB962C8B-B14F-4D97-AF65-F5344CB8AC3E}">
        <p14:creationId xmlns:p14="http://schemas.microsoft.com/office/powerpoint/2010/main" xmlns="" val="26027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Admin view</a:t>
            </a:r>
            <a:endParaRPr lang="en-IN" b="1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Admin used to view his profile</a:t>
            </a:r>
          </a:p>
          <a:p>
            <a:r>
              <a:rPr lang="en-IN" dirty="0"/>
              <a:t>Change password.</a:t>
            </a:r>
          </a:p>
          <a:p>
            <a:r>
              <a:rPr lang="en-IN" dirty="0"/>
              <a:t>Update profile detail of customer and staff.</a:t>
            </a:r>
          </a:p>
          <a:p>
            <a:r>
              <a:rPr lang="en-IN" dirty="0"/>
              <a:t>Admin can add, update, delete and view product detail.</a:t>
            </a:r>
          </a:p>
          <a:p>
            <a:r>
              <a:rPr lang="en-IN" dirty="0"/>
              <a:t>Admin can also delete and view who were register with our system</a:t>
            </a:r>
          </a:p>
          <a:p>
            <a:r>
              <a:rPr lang="en-IN" dirty="0"/>
              <a:t>Admin can view and update order detail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10" y="854860"/>
            <a:ext cx="1434905" cy="15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55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10092"/>
          </a:xfrm>
        </p:spPr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Admin Frame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2" y="1792225"/>
            <a:ext cx="9601195" cy="43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039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t="-5000" r="-4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10809"/>
          </a:xfrm>
        </p:spPr>
        <p:txBody>
          <a:bodyPr/>
          <a:lstStyle/>
          <a:p>
            <a:r>
              <a:rPr lang="en-IN" dirty="0" smtClean="0">
                <a:solidFill>
                  <a:srgbClr val="00B0F0"/>
                </a:solidFill>
                <a:latin typeface="Eras Bold ITC" panose="020B0907030504020204" pitchFamily="34" charset="0"/>
              </a:rPr>
              <a:t>Display Customer </a:t>
            </a:r>
            <a:endParaRPr lang="en-IN" dirty="0">
              <a:solidFill>
                <a:srgbClr val="00B0F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3" y="1936377"/>
            <a:ext cx="9601196" cy="41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071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438</TotalTime>
  <Words>361</Words>
  <Application>Microsoft Office PowerPoint</Application>
  <PresentationFormat>Custom</PresentationFormat>
  <Paragraphs>65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Organic</vt:lpstr>
      <vt:lpstr>E-CHECKOUT</vt:lpstr>
      <vt:lpstr>Contents</vt:lpstr>
      <vt:lpstr>What is e-Checkout ?</vt:lpstr>
      <vt:lpstr>Registration Frame</vt:lpstr>
      <vt:lpstr>Login Frame</vt:lpstr>
      <vt:lpstr>Views</vt:lpstr>
      <vt:lpstr>Admin view</vt:lpstr>
      <vt:lpstr>Admin Frame</vt:lpstr>
      <vt:lpstr>Display Customer </vt:lpstr>
      <vt:lpstr>Update &amp; Delete Product</vt:lpstr>
      <vt:lpstr>Upload Product</vt:lpstr>
      <vt:lpstr> Staff view</vt:lpstr>
      <vt:lpstr>Staff Frame</vt:lpstr>
      <vt:lpstr> Customer view</vt:lpstr>
      <vt:lpstr>Customer Frame</vt:lpstr>
      <vt:lpstr>Checkout Page</vt:lpstr>
      <vt:lpstr>Checkout Page Continued..</vt:lpstr>
      <vt:lpstr>Class Diagram</vt:lpstr>
      <vt:lpstr>Use Case Diagram</vt:lpstr>
      <vt:lpstr>Technical Platforms Used</vt:lpstr>
      <vt:lpstr>Limitations</vt:lpstr>
      <vt:lpstr>Summary</vt:lpstr>
      <vt:lpstr>Conclusion</vt:lpstr>
      <vt:lpstr>Slide 24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E-CHECKOUT</dc:title>
  <dc:creator>Sushant Kumar</dc:creator>
  <cp:lastModifiedBy>POP</cp:lastModifiedBy>
  <cp:revision>63</cp:revision>
  <dcterms:created xsi:type="dcterms:W3CDTF">2017-07-13T04:34:28Z</dcterms:created>
  <dcterms:modified xsi:type="dcterms:W3CDTF">2019-11-08T11:48:56Z</dcterms:modified>
</cp:coreProperties>
</file>